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6" r:id="rId2"/>
    <p:sldMasterId id="2147483658" r:id="rId3"/>
    <p:sldMasterId id="2147483660" r:id="rId4"/>
    <p:sldMasterId id="2147483885" r:id="rId5"/>
    <p:sldMasterId id="2147483897" r:id="rId6"/>
    <p:sldMasterId id="2147484189" r:id="rId7"/>
    <p:sldMasterId id="2147484529" r:id="rId8"/>
    <p:sldMasterId id="2147484634" r:id="rId9"/>
  </p:sldMasterIdLst>
  <p:notesMasterIdLst>
    <p:notesMasterId r:id="rId18"/>
  </p:notesMasterIdLst>
  <p:sldIdLst>
    <p:sldId id="267" r:id="rId10"/>
    <p:sldId id="269" r:id="rId11"/>
    <p:sldId id="264" r:id="rId12"/>
    <p:sldId id="266" r:id="rId13"/>
    <p:sldId id="268" r:id="rId14"/>
    <p:sldId id="402" r:id="rId15"/>
    <p:sldId id="263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9"/>
  </p:normalViewPr>
  <p:slideViewPr>
    <p:cSldViewPr>
      <p:cViewPr>
        <p:scale>
          <a:sx n="84" d="100"/>
          <a:sy n="84" d="100"/>
        </p:scale>
        <p:origin x="2984" y="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82E22B-C019-C042-AAB6-E76B1AFBC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27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01.54 and 02.07 so translators may copy from one to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2E22B-C019-C042-AAB6-E76B1AFBC2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6C0C7C-76DB-A04C-9BEB-68B727A86C4F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01.49 and 02.03 so translators may copy from one to the other except that</a:t>
            </a:r>
            <a:r>
              <a:rPr lang="en-US" baseline="0" dirty="0"/>
              <a:t> 02.03 expands the 01.49 slide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F9BC06-8008-AD41-995E-1D665A4D4F07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slide for presentation 01.50 and 02.04 so translators may copy from one to the other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14240-FED0-4D42-B6CC-D1C70FA92E50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9EB300-592A-7D48-8BAC-37013D06D23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53E6-7556-3D46-A8B7-FE4C4D83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0837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B59A-A360-0740-BA37-FC95C8C0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1243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E814-CA3D-854C-85B4-ADD86EAB2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40052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7223-35E5-774D-B6B0-A79C8550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9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AE11-577D-7D4C-A94D-C7C1EA0BA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72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D70D-C630-C74C-96FD-B6C595D3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B19E-FFAE-8942-98BB-0DB16B9E6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2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39A0-0AD2-7145-A2D0-4230B1F3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1190-C906-2F4E-A1D8-DDEB74682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4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13A7-014D-3240-9CBF-75E649F5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3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EF3EF-5929-F34D-9204-A468F7B18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9ED8-4AF1-6040-BD20-2A0FE765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23244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0132-BB81-AB41-AE31-16E3C29B2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6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6A5F-8B02-C54A-B5FC-52BED0E75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844C-3ECE-9947-A4A3-C481DC51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28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52A313-F126-6F4F-913A-04A79E8C1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2957-33ED-AD40-A2E0-40BE1572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2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6650-5591-9A49-AA61-2DF386F82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679F9-0F12-4148-A647-BD3925C5F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8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5749-E6C9-794D-AF28-3638E495A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2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0F59-DE8B-9D44-9442-A1EE481C5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57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862C-254E-EB44-B590-21E4D2AB8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3719-C3F2-8A48-9440-595B6A16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6516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CB48-78CD-2542-A8C2-FCD86AF53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6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A4E2-871C-CD4D-8206-F77202DAA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57BC-EC58-5B47-9CEF-D6744A1B8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D491-A4AB-E246-96D8-6BA7F862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9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D398-95DC-2C45-8B99-34DA4A6C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5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9A6BB-6E21-6345-BBB3-503CBB72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1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839E-D675-A147-9210-FA480E3A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13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4B37-26C0-5246-8595-B6FAC91ED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4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8F82-E170-0E4A-B500-BA53EEFE2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67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624D-67D2-8640-B73A-6945A33A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C75D2-BF95-A24E-9372-126C5D14F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6413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62512-C729-C244-B92E-F5353DBD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6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97B8E-22B4-1646-9B0B-3E55511F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1374-3BFE-AA46-BA81-99D5DCAD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1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C0799-D13D-3F4D-A3F3-59886950A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9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35D8-7D27-3943-8E6E-7831CED28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26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C87E-7EA3-4440-93FE-77CE7ACD7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3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6DBF-0488-A140-836C-2E93E1C73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9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E1F0D-857D-764E-8E42-5FCE29A6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1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225A-1449-B141-98B2-B865CFD58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6C6E-30BF-8145-A783-EB1D3C210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B76E-7C8C-7D4A-B1AF-2C42278EA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93423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3DE0-457D-4A4F-A6E8-C3FCB94E8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41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7007-58B9-A24B-8A63-866965DD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51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B3D5-37CE-8748-A8D9-DFC403280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4D0B-0699-8F40-86B6-94085E82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8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8080-4416-F24D-8888-D5A02E50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6140-1070-A342-9C5D-142DE8D5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8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5FE9-29B3-A846-9475-399A0ACC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2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EFF9-3A0D-394B-88E4-7D44A19A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5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332A-B15D-9948-ADAF-D250A58B8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1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21C6-9AB5-FF42-812A-3352EBD23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6BEE-02AD-464B-905A-FF8E1F3B7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21700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69B0-1E30-AA45-B24E-79FBB197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4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F7FFD-836B-1D43-BD6A-3A69D343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44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24CAB-537D-9646-AAB3-021009DB2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6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335B-4F09-DB4D-BD98-3524BC98B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6248-AC97-514D-92BA-15E5E989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60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353E-36EE-984B-8FAD-B6BC3D97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57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5C304-6FF4-A447-8572-C068A527B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63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097ED3-4F82-D24A-B0A8-23F80BE9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342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FF39-0931-C148-95BB-241D6C526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13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002A-A630-C145-BCA3-AB0224FF7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91106-A84D-5C49-83B1-201FDCB0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370"/>
      </p:ext>
    </p:extLst>
  </p:cSld>
  <p:clrMapOvr>
    <a:masterClrMapping/>
  </p:clrMapOvr>
  <p:transition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54BE-B9FA-DE47-B1A9-26B5A1B2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4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CB27-76F4-BF43-99FA-B53A41A0F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28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8312-57F2-6140-B937-6BFECD4B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07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6BBB-2133-FA45-9FC7-69007749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1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7855-5276-8241-9BE4-CCBAA5735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5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DCF2A-DA22-8446-9338-3B68C99EA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1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B2E8-0332-8449-A793-748C7698E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84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6213-C0DA-584A-A6B9-8B1D86553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10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15D6-C875-2944-B0A3-9DAB8902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8B6-A49E-A244-A909-0B65F784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7103-5038-1849-BC3C-72DDC2E0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9436"/>
      </p:ext>
    </p:extLst>
  </p:cSld>
  <p:clrMapOvr>
    <a:masterClrMapping/>
  </p:clrMapOvr>
  <p:transition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4652D-D2C2-3548-8D7D-08F5A43F6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5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7F6BD-718F-2440-BF59-1D5D6DE5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05FE1-9782-2B48-97E7-F43EA8F6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46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AE21-2B10-D648-9A14-8FDC2A180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04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21FD-E387-E149-89CF-B2BF5CB8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61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CCBD2-4CBA-C240-9F62-AC32F167A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09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6D6A4-C888-684E-8658-56BCAC02D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17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0F44-4664-884E-B612-10D1D795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66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368F-6BDA-CA44-9873-1B45444B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838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7A0F2-21E4-4144-82B3-B5C57A8A2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0429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64A3-9B80-E64F-AF86-BB8B07CF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872"/>
      </p:ext>
    </p:extLst>
  </p:cSld>
  <p:clrMapOvr>
    <a:masterClrMapping/>
  </p:clrMapOvr>
  <p:transition spd="med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D040-C79A-E648-B2E9-BA4DE0A1A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07015"/>
      </p:ext>
    </p:extLst>
  </p:cSld>
  <p:clrMapOvr>
    <a:masterClrMapping/>
  </p:clrMapOvr>
  <p:transition spd="med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A973E-6FE7-4945-BB18-27A7E0F1A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39873"/>
      </p:ext>
    </p:extLst>
  </p:cSld>
  <p:clrMapOvr>
    <a:masterClrMapping/>
  </p:clrMapOvr>
  <p:transition spd="med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59AC-89AC-9B4D-ADC5-557FD8AAF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59163"/>
      </p:ext>
    </p:extLst>
  </p:cSld>
  <p:clrMapOvr>
    <a:masterClrMapping/>
  </p:clrMapOvr>
  <p:transition spd="med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FC40-5DB2-1142-A118-319D6617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7792"/>
      </p:ext>
    </p:extLst>
  </p:cSld>
  <p:clrMapOvr>
    <a:masterClrMapping/>
  </p:clrMapOvr>
  <p:transition spd="med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C4D8-3033-5540-9D3C-579245A30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9685"/>
      </p:ext>
    </p:extLst>
  </p:cSld>
  <p:clrMapOvr>
    <a:masterClrMapping/>
  </p:clrMapOvr>
  <p:transition spd="med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990E-5C00-D54F-945E-B25E0D38D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73230"/>
      </p:ext>
    </p:extLst>
  </p:cSld>
  <p:clrMapOvr>
    <a:masterClrMapping/>
  </p:clrMapOvr>
  <p:transition spd="med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0278-D0CD-454E-AD6C-29BB2AD11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2663"/>
      </p:ext>
    </p:extLst>
  </p:cSld>
  <p:clrMapOvr>
    <a:masterClrMapping/>
  </p:clrMapOvr>
  <p:transition spd="med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358B-D38C-A540-9A4F-4572E83B6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6905"/>
      </p:ext>
    </p:extLst>
  </p:cSld>
  <p:clrMapOvr>
    <a:masterClrMapping/>
  </p:clrMapOvr>
  <p:transition spd="med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0C91-0E30-B74A-A0FD-325CEF685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10957"/>
      </p:ext>
    </p:extLst>
  </p:cSld>
  <p:clrMapOvr>
    <a:masterClrMapping/>
  </p:clrMapOvr>
  <p:transition spd="med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F508-5D78-4042-9914-45FED6A1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60614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6ABE188-642F-E04B-BF8C-F4F554847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89EF0D99-A400-824E-BB17-48BE6A3E4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100D1B-E31E-5348-9021-D936D20C3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C43969-FA67-5749-AD55-0FC5186BA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0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65C65976-9F1F-F24F-942C-FCC9BD45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D336CF-4093-2347-9A9D-D57F8AB9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2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82C30C61-B213-354A-8A02-71C1A29A1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ADF6E9-D3A8-6D46-B5E9-83BAD1944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3E9E908B-0DF6-9348-8635-7CEFD8D71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latin typeface="Arial"/>
                <a:cs typeface="Arial"/>
              </a:rPr>
              <a:t>How to Share Your Testimony</a:t>
            </a: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1D207A-CF5B-5527-840E-9B410DEAC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dist="76200" dir="2700000" algn="tl" rotWithShape="0">
                    <a:srgbClr val="000000"/>
                  </a:outerShdw>
                </a:effectLst>
              </a:rPr>
              <a:t>Speaking Progression</a:t>
            </a: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101380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763713" y="1700213"/>
            <a:ext cx="792085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marL="742950" indent="-742950" algn="l">
              <a:buFont typeface="+mj-lt"/>
              <a:buAutoNum type="arabicPeriod"/>
              <a:defRPr/>
            </a:pPr>
            <a:r>
              <a:rPr lang="en-US" sz="36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Introduction (1 min.)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Personal Testimony (2-3 min.)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6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Persuasion Speech (2 min.)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6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Epistle Sermon (15 min.)</a:t>
            </a:r>
          </a:p>
          <a:p>
            <a:pPr marL="742950" indent="-742950" algn="l">
              <a:buFont typeface="+mj-lt"/>
              <a:buAutoNum type="arabicPeriod"/>
              <a:defRPr/>
            </a:pPr>
            <a:r>
              <a:rPr lang="en-US" sz="36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Arial"/>
              </a:rPr>
              <a:t>Narrative Sermon (15 min.)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414338"/>
            <a:ext cx="9180513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4800" b="1">
                <a:solidFill>
                  <a:srgbClr val="F9F9F9"/>
                </a:solidFill>
                <a:latin typeface="Century Gothic" charset="0"/>
                <a:ea typeface="Osaka" charset="0"/>
                <a:cs typeface="Osaka" charset="0"/>
              </a:rPr>
              <a:t>Why share your testimony?</a:t>
            </a:r>
            <a:endParaRPr lang="en-US">
              <a:solidFill>
                <a:srgbClr val="F9F9F9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23875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9F9F9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96838" y="1700213"/>
            <a:ext cx="904716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Easy to talk about yourself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You are the expert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Chance to share what you have learned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People like to hear personal stories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Helps you get to know God better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Helps you see what God has done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rPr>
              <a:t>Evangelism opportunities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Helps others relate to you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</a:rPr>
              <a:t>People cannot rebut your story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3200" b="1" dirty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>
                <a:latin typeface="Arial" charset="0"/>
                <a:cs typeface="Arial" charset="0"/>
              </a:rPr>
              <a:t>Testimony Flow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1800225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Pre-Conversion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thinking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actions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concrete!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9150" y="2743200"/>
            <a:ext cx="3511550" cy="1800225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>
                <a:solidFill>
                  <a:srgbClr val="000000"/>
                </a:solidFill>
              </a:rPr>
              <a:t>Conversion</a:t>
            </a:r>
            <a:r>
              <a:rPr lang="en-US" sz="2800" b="1">
                <a:solidFill>
                  <a:srgbClr val="0000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Share the event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What you believed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Be concrete!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57850" y="1447800"/>
            <a:ext cx="3289300" cy="1800225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Post-Conversion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thinking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changes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concrete!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140200" y="4784725"/>
            <a:ext cx="47752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Keep the</a:t>
            </a:r>
            <a:b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4000" b="1" dirty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same theme</a:t>
            </a:r>
            <a:br>
              <a:rPr lang="en-US" sz="4000" b="1" dirty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throughout!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16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latin typeface="Arial" charset="0"/>
                <a:cs typeface="Arial" charset="0"/>
              </a:rPr>
              <a:t>My Testimony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021013" cy="1800225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Pre-Conversion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 works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"Confident"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Insecure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3" y="2743200"/>
            <a:ext cx="3706812" cy="1816100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>
                <a:solidFill>
                  <a:srgbClr val="000000"/>
                </a:solidFill>
              </a:rPr>
              <a:t>Conversion</a:t>
            </a:r>
            <a:r>
              <a:rPr lang="en-US" sz="2800" b="1">
                <a:solidFill>
                  <a:srgbClr val="0000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 Youth gathering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 Jesus is God's Gift</a:t>
            </a:r>
          </a:p>
          <a:p>
            <a:pPr>
              <a:buFontTx/>
              <a:buChar char="•"/>
            </a:pPr>
            <a:r>
              <a:rPr lang="en-US" sz="2800" b="1">
                <a:solidFill>
                  <a:srgbClr val="000000"/>
                </a:solidFill>
              </a:rPr>
              <a:t> "I stop 'earning'"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46750" y="1447800"/>
            <a:ext cx="3289300" cy="1800225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Post-Conversion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Peace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Security</a:t>
            </a:r>
          </a:p>
          <a:p>
            <a:pPr>
              <a:buFontTx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Love for people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067175" y="4784725"/>
            <a:ext cx="48482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Keeps the same</a:t>
            </a:r>
            <a:b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4000" b="1" dirty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security theme</a:t>
            </a:r>
            <a:br>
              <a:rPr lang="en-US" sz="4000" b="1" dirty="0">
                <a:solidFill>
                  <a:srgbClr val="F8FF3E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</a:br>
            <a:r>
              <a:rPr lang="en-US" sz="40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throughout!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FF"/>
                </a:solidFill>
              </a:rPr>
              <a:t>19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Title 1"/>
          <p:cNvSpPr>
            <a:spLocks noGrp="1"/>
          </p:cNvSpPr>
          <p:nvPr>
            <p:ph type="title"/>
          </p:nvPr>
        </p:nvSpPr>
        <p:spPr>
          <a:xfrm>
            <a:off x="-42863" y="0"/>
            <a:ext cx="7089776" cy="2447925"/>
          </a:xfrm>
        </p:spPr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</a:rPr>
              <a:t>Testimony Grade Sheet</a:t>
            </a:r>
          </a:p>
        </p:txBody>
      </p:sp>
      <p:pic>
        <p:nvPicPr>
          <p:cNvPr id="432130" name="Picture 3" descr="Testimony Grade Sheet p. 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75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32813" y="44450"/>
            <a:ext cx="531812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23928" y="1052736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7" name="Rounded Rectangular Callout 6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3620"/>
                <a:gd name="adj2" fmla="val 83824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Introduction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23928" y="2003242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0" name="Rounded Rectangular Callout 9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95209"/>
                <a:gd name="adj2" fmla="val 49220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Pre-Conversion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23928" y="2953748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3" name="Rounded Rectangular Callout 12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97905"/>
                <a:gd name="adj2" fmla="val 15056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Conversion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3928" y="3904254"/>
            <a:ext cx="5220072" cy="864096"/>
            <a:chOff x="4427984" y="2852936"/>
            <a:chExt cx="4572000" cy="864096"/>
          </a:xfrm>
          <a:solidFill>
            <a:srgbClr val="000090"/>
          </a:solidFill>
        </p:grpSpPr>
        <p:sp>
          <p:nvSpPr>
            <p:cNvPr id="16" name="Rounded Rectangular Callout 15"/>
            <p:cNvSpPr/>
            <p:nvPr/>
          </p:nvSpPr>
          <p:spPr bwMode="auto">
            <a:xfrm>
              <a:off x="4427984" y="2852936"/>
              <a:ext cx="4536504" cy="864096"/>
            </a:xfrm>
            <a:prstGeom prst="wedgeRoundRectCallout">
              <a:avLst>
                <a:gd name="adj1" fmla="val -101350"/>
                <a:gd name="adj2" fmla="val -23508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 bwMode="auto">
            <a:xfrm>
              <a:off x="4427984" y="2924944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Post-Conversion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23928" y="5805264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22" name="Rounded Rectangular Callout 21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7713"/>
                <a:gd name="adj2" fmla="val -162794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Miscellaneous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23928" y="4854760"/>
            <a:ext cx="5220072" cy="864096"/>
            <a:chOff x="4427984" y="2276872"/>
            <a:chExt cx="4572000" cy="864096"/>
          </a:xfrm>
          <a:solidFill>
            <a:srgbClr val="000090"/>
          </a:solidFill>
        </p:grpSpPr>
        <p:sp>
          <p:nvSpPr>
            <p:cNvPr id="19" name="Rounded Rectangular Callout 18"/>
            <p:cNvSpPr/>
            <p:nvPr/>
          </p:nvSpPr>
          <p:spPr bwMode="auto">
            <a:xfrm>
              <a:off x="4427984" y="2276872"/>
              <a:ext cx="4536504" cy="864096"/>
            </a:xfrm>
            <a:prstGeom prst="wedgeRoundRectCallout">
              <a:avLst>
                <a:gd name="adj1" fmla="val -104305"/>
                <a:gd name="adj2" fmla="val -79373"/>
                <a:gd name="adj3" fmla="val 16667"/>
              </a:avLst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1" charset="0"/>
                <a:ea typeface="ＭＳ Ｐゴシック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4427984" y="2348880"/>
              <a:ext cx="4572000" cy="7200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FFFFFF"/>
                  </a:solidFill>
                  <a:latin typeface="Arial"/>
                  <a:ea typeface="ＭＳ Ｐゴシック" pitchFamily="-111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pitchFamily="-111" charset="-128"/>
                  <a:cs typeface="ＭＳ Ｐゴシック" pitchFamily="-111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1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pitchFamily="-111" charset="-128"/>
                  <a:cs typeface="Arial"/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7272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Black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 (Homiletics) link at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3000</TotalTime>
  <Words>285</Words>
  <Application>Microsoft Macintosh PowerPoint</Application>
  <PresentationFormat>On-screen Show (4:3)</PresentationFormat>
  <Paragraphs>72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Century Gothic</vt:lpstr>
      <vt:lpstr>Monotype Sorts</vt:lpstr>
      <vt:lpstr>Times New Roman</vt:lpstr>
      <vt:lpstr>Wingdings</vt:lpstr>
      <vt:lpstr>1_Default Design</vt:lpstr>
      <vt:lpstr>Blue Horizon</vt:lpstr>
      <vt:lpstr>Candybar</vt:lpstr>
      <vt:lpstr>Circuit</vt:lpstr>
      <vt:lpstr>Beach</vt:lpstr>
      <vt:lpstr>Calm</vt:lpstr>
      <vt:lpstr>1_Candybar</vt:lpstr>
      <vt:lpstr>Default Design</vt:lpstr>
      <vt:lpstr>2_Default Design</vt:lpstr>
      <vt:lpstr>How to Share Your Testimony</vt:lpstr>
      <vt:lpstr>Speaking Progression</vt:lpstr>
      <vt:lpstr>Why share your testimony?</vt:lpstr>
      <vt:lpstr>Testimony Flow</vt:lpstr>
      <vt:lpstr>My Testimony</vt:lpstr>
      <vt:lpstr>Testimony Grade Sheet</vt:lpstr>
      <vt:lpstr>Black</vt:lpstr>
      <vt:lpstr>Preaching (Homiletics)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60</cp:revision>
  <dcterms:created xsi:type="dcterms:W3CDTF">2005-08-07T02:41:35Z</dcterms:created>
  <dcterms:modified xsi:type="dcterms:W3CDTF">2023-02-15T10:45:17Z</dcterms:modified>
</cp:coreProperties>
</file>